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878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CCADF-F468-49B9-A4F2-15084815E25E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A123E-06D7-4131-9BFC-F1DDCD4E3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3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A123E-06D7-4131-9BFC-F1DDCD4E35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3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450F9F-C441-4335-A5FF-35FF1493229F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B91891D-C22E-46B0-A1E4-36363DB1A3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4572001"/>
            <a:ext cx="5637010" cy="1905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E. L.</a:t>
            </a:r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Ms. Knuth</a:t>
            </a:r>
          </a:p>
          <a:p>
            <a:r>
              <a:rPr lang="en-US" dirty="0" smtClean="0">
                <a:latin typeface="Algerian" pitchFamily="82" charset="0"/>
              </a:rPr>
              <a:t>5</a:t>
            </a:r>
            <a:r>
              <a:rPr lang="en-US" baseline="30000" dirty="0" smtClean="0">
                <a:latin typeface="Algerian" pitchFamily="82" charset="0"/>
              </a:rPr>
              <a:t>th</a:t>
            </a:r>
            <a:r>
              <a:rPr lang="en-US" dirty="0" smtClean="0">
                <a:latin typeface="Algerian" pitchFamily="82" charset="0"/>
              </a:rPr>
              <a:t> Hour</a:t>
            </a:r>
          </a:p>
          <a:p>
            <a:r>
              <a:rPr lang="en-US" dirty="0" smtClean="0">
                <a:latin typeface="Algerian" pitchFamily="82" charset="0"/>
              </a:rPr>
              <a:t>18 Nov 2013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2860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en-US" dirty="0" smtClean="0"/>
              <a:t>Poetry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73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82168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US" sz="2800" b="1" dirty="0"/>
              <a:t>Once in the 40's</a:t>
            </a:r>
          </a:p>
          <a:p>
            <a:pPr marL="45720" indent="0">
              <a:buNone/>
            </a:pPr>
            <a:r>
              <a:rPr lang="en-US" sz="2800" b="1" dirty="0" smtClean="0"/>
              <a:t>by </a:t>
            </a:r>
            <a:r>
              <a:rPr lang="en-US" sz="2800" b="1" dirty="0"/>
              <a:t>William Stafford	</a:t>
            </a:r>
          </a:p>
          <a:p>
            <a:pPr marL="45720" indent="0">
              <a:buNone/>
            </a:pPr>
            <a:r>
              <a:rPr lang="en-US" dirty="0"/>
              <a:t>We were alone one night on a long</a:t>
            </a:r>
          </a:p>
          <a:p>
            <a:pPr marL="45720" indent="0">
              <a:buNone/>
            </a:pPr>
            <a:r>
              <a:rPr lang="en-US" dirty="0"/>
              <a:t>road in Montana. This was in winter, a big</a:t>
            </a:r>
          </a:p>
          <a:p>
            <a:pPr marL="45720" indent="0">
              <a:buNone/>
            </a:pPr>
            <a:r>
              <a:rPr lang="en-US" dirty="0"/>
              <a:t>night, far to the stars. We had hitched,</a:t>
            </a:r>
          </a:p>
          <a:p>
            <a:pPr marL="45720" indent="0">
              <a:buNone/>
            </a:pPr>
            <a:r>
              <a:rPr lang="en-US" dirty="0"/>
              <a:t>my wife and I, and left our ride at</a:t>
            </a:r>
          </a:p>
          <a:p>
            <a:pPr marL="45720" indent="0">
              <a:buNone/>
            </a:pPr>
            <a:r>
              <a:rPr lang="en-US" dirty="0"/>
              <a:t>a crossing to go on. Tired and cold--but</a:t>
            </a:r>
          </a:p>
          <a:p>
            <a:pPr marL="45720" indent="0">
              <a:buNone/>
            </a:pPr>
            <a:r>
              <a:rPr lang="en-US" dirty="0"/>
              <a:t>brave--we trudged along. This, we said,</a:t>
            </a:r>
          </a:p>
          <a:p>
            <a:pPr marL="45720" indent="0">
              <a:buNone/>
            </a:pPr>
            <a:r>
              <a:rPr lang="en-US" dirty="0"/>
              <a:t>was our life, watched over, allowed to go</a:t>
            </a:r>
          </a:p>
          <a:p>
            <a:pPr marL="45720" indent="0">
              <a:buNone/>
            </a:pPr>
            <a:r>
              <a:rPr lang="en-US" dirty="0"/>
              <a:t>where we wanted. We said we'd come back some time</a:t>
            </a:r>
          </a:p>
          <a:p>
            <a:pPr marL="45720" indent="0">
              <a:buNone/>
            </a:pPr>
            <a:r>
              <a:rPr lang="en-US" dirty="0"/>
              <a:t>when we got rich. We'd leave the others and find</a:t>
            </a:r>
          </a:p>
          <a:p>
            <a:pPr marL="45720" indent="0">
              <a:buNone/>
            </a:pPr>
            <a:r>
              <a:rPr lang="en-US" dirty="0"/>
              <a:t>a night like this, whatever we had to give,</a:t>
            </a:r>
          </a:p>
          <a:p>
            <a:pPr marL="45720" indent="0">
              <a:buNone/>
            </a:pPr>
            <a:r>
              <a:rPr lang="en-US" dirty="0"/>
              <a:t>and no matter how far, to be so happy again.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013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82168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en-US" sz="3000" b="1" dirty="0"/>
              <a:t>Clearing at Dawn</a:t>
            </a:r>
          </a:p>
          <a:p>
            <a:pPr marL="45720" indent="0">
              <a:buNone/>
            </a:pPr>
            <a:r>
              <a:rPr lang="en-US" dirty="0" smtClean="0"/>
              <a:t>The </a:t>
            </a:r>
            <a:r>
              <a:rPr lang="en-US" dirty="0"/>
              <a:t>fields are chill, the sparse rain has stopped;</a:t>
            </a:r>
          </a:p>
          <a:p>
            <a:pPr marL="45720" indent="0">
              <a:buNone/>
            </a:pPr>
            <a:r>
              <a:rPr lang="en-US" dirty="0"/>
              <a:t>The </a:t>
            </a:r>
            <a:r>
              <a:rPr lang="en-US" dirty="0" err="1"/>
              <a:t>colours</a:t>
            </a:r>
            <a:r>
              <a:rPr lang="en-US" dirty="0"/>
              <a:t> of Spring teem on every side.</a:t>
            </a:r>
          </a:p>
          <a:p>
            <a:pPr marL="45720" indent="0">
              <a:buNone/>
            </a:pPr>
            <a:r>
              <a:rPr lang="en-US" dirty="0"/>
              <a:t>With leaping fish the blue pond is full;</a:t>
            </a:r>
          </a:p>
          <a:p>
            <a:pPr marL="45720" indent="0">
              <a:buNone/>
            </a:pPr>
            <a:r>
              <a:rPr lang="en-US" dirty="0"/>
              <a:t>With singing thrushes the green boughs droop.</a:t>
            </a:r>
          </a:p>
          <a:p>
            <a:pPr marL="45720" indent="0">
              <a:buNone/>
            </a:pPr>
            <a:r>
              <a:rPr lang="en-US" dirty="0"/>
              <a:t>The flowers of the field have dabbled their powdered cheeks;</a:t>
            </a:r>
          </a:p>
          <a:p>
            <a:pPr marL="45720" indent="0">
              <a:buNone/>
            </a:pPr>
            <a:r>
              <a:rPr lang="en-US" dirty="0"/>
              <a:t>The mountain grasses are bent level at the waist.</a:t>
            </a:r>
          </a:p>
          <a:p>
            <a:pPr marL="45720" indent="0">
              <a:buNone/>
            </a:pPr>
            <a:r>
              <a:rPr lang="en-US" dirty="0"/>
              <a:t>By the bamboo stream the last fragment of cloud</a:t>
            </a:r>
          </a:p>
          <a:p>
            <a:pPr marL="45720" indent="0">
              <a:buNone/>
            </a:pPr>
            <a:r>
              <a:rPr lang="en-US" dirty="0"/>
              <a:t>Blown by the wind slowly scatters away.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sz="3000" b="1" dirty="0"/>
              <a:t>Li Po</a:t>
            </a:r>
          </a:p>
          <a:p>
            <a:pPr marL="45720" indent="0">
              <a:buNone/>
            </a:pPr>
            <a:r>
              <a:rPr lang="en-US" sz="3000" b="1" dirty="0"/>
              <a:t>tr. </a:t>
            </a:r>
            <a:r>
              <a:rPr lang="en-US" sz="3000" b="1" dirty="0" err="1"/>
              <a:t>Waley</a:t>
            </a:r>
            <a:r>
              <a:rPr lang="en-US" sz="3000" b="1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006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731520"/>
            <a:ext cx="6934200" cy="57454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000" dirty="0" smtClean="0"/>
              <a:t>Meadow at dusk</a:t>
            </a:r>
          </a:p>
          <a:p>
            <a:pPr marL="45720" indent="0">
              <a:buNone/>
            </a:pPr>
            <a:r>
              <a:rPr lang="en-US" dirty="0" smtClean="0"/>
              <a:t>The ground is damp, the light snow has ceased;</a:t>
            </a:r>
          </a:p>
          <a:p>
            <a:pPr marL="45720" indent="0">
              <a:buNone/>
            </a:pPr>
            <a:r>
              <a:rPr lang="en-US" dirty="0" smtClean="0"/>
              <a:t>The white of winter blinds every tree</a:t>
            </a:r>
          </a:p>
          <a:p>
            <a:pPr marL="45720" indent="0">
              <a:buNone/>
            </a:pPr>
            <a:r>
              <a:rPr lang="en-US" dirty="0" smtClean="0"/>
              <a:t>With hollow footprints the ground is filled;</a:t>
            </a:r>
          </a:p>
          <a:p>
            <a:pPr marL="45720" indent="0">
              <a:buNone/>
            </a:pPr>
            <a:r>
              <a:rPr lang="en-US" dirty="0" smtClean="0"/>
              <a:t>With heavy snow the branches bow</a:t>
            </a:r>
          </a:p>
          <a:p>
            <a:pPr marL="45720" indent="0">
              <a:buNone/>
            </a:pPr>
            <a:r>
              <a:rPr lang="en-US" dirty="0" smtClean="0"/>
              <a:t>The stars of the night have colored the sky;</a:t>
            </a:r>
          </a:p>
          <a:p>
            <a:pPr marL="45720" indent="0">
              <a:buNone/>
            </a:pPr>
            <a:r>
              <a:rPr lang="en-US" dirty="0" smtClean="0"/>
              <a:t>The wild shrubs are rounded by winter’s effect</a:t>
            </a:r>
          </a:p>
          <a:p>
            <a:pPr marL="45720" indent="0">
              <a:buNone/>
            </a:pPr>
            <a:r>
              <a:rPr lang="en-US" dirty="0" smtClean="0"/>
              <a:t>By the birch tree the last green of fall</a:t>
            </a:r>
          </a:p>
          <a:p>
            <a:pPr marL="45720" indent="0">
              <a:buNone/>
            </a:pPr>
            <a:r>
              <a:rPr lang="en-US" dirty="0" smtClean="0"/>
              <a:t>Covered by white slowly dies.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sz="2800" dirty="0" smtClean="0"/>
              <a:t>An imitation of </a:t>
            </a:r>
            <a:r>
              <a:rPr lang="en-US" sz="2800" u="sng" dirty="0" smtClean="0"/>
              <a:t>Clearing at Dawn </a:t>
            </a:r>
            <a:r>
              <a:rPr lang="en-US" sz="2800" dirty="0" smtClean="0"/>
              <a:t>by Li Po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602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162800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Reflection on 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1295400"/>
            <a:ext cx="6400800" cy="419100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en-US" dirty="0" smtClean="0"/>
              <a:t>I chose </a:t>
            </a:r>
            <a:r>
              <a:rPr lang="en-US" dirty="0" smtClean="0"/>
              <a:t>“Clearing </a:t>
            </a:r>
            <a:r>
              <a:rPr lang="en-US" dirty="0" smtClean="0"/>
              <a:t>at </a:t>
            </a:r>
            <a:r>
              <a:rPr lang="en-US" dirty="0" smtClean="0"/>
              <a:t>Dawn” </a:t>
            </a:r>
            <a:r>
              <a:rPr lang="en-US" dirty="0" smtClean="0"/>
              <a:t>because I wanted to write  a poem about nature or a season. With it nearing winter, I chose to change the poem to be about winter. At first I found it </a:t>
            </a:r>
            <a:r>
              <a:rPr lang="en-US" dirty="0" smtClean="0"/>
              <a:t>hard </a:t>
            </a:r>
            <a:r>
              <a:rPr lang="en-US" dirty="0" smtClean="0"/>
              <a:t>because </a:t>
            </a:r>
            <a:r>
              <a:rPr lang="en-US" dirty="0" smtClean="0"/>
              <a:t>“Clearing </a:t>
            </a:r>
            <a:r>
              <a:rPr lang="en-US" dirty="0" smtClean="0"/>
              <a:t>at </a:t>
            </a:r>
            <a:r>
              <a:rPr lang="en-US" dirty="0" smtClean="0"/>
              <a:t>Dawn” </a:t>
            </a:r>
            <a:r>
              <a:rPr lang="en-US" dirty="0" smtClean="0"/>
              <a:t>is set in the spring when there are many colors and lots of life. Winter is an obvious </a:t>
            </a:r>
            <a:r>
              <a:rPr lang="en-US" dirty="0" smtClean="0"/>
              <a:t>contrast. </a:t>
            </a:r>
            <a:r>
              <a:rPr lang="en-US" dirty="0" smtClean="0"/>
              <a:t>E</a:t>
            </a:r>
            <a:r>
              <a:rPr lang="en-US" dirty="0" smtClean="0"/>
              <a:t>ventually, </a:t>
            </a:r>
            <a:r>
              <a:rPr lang="en-US" dirty="0" smtClean="0"/>
              <a:t>I realized I could use the differences for extra effect. For example:</a:t>
            </a:r>
          </a:p>
          <a:p>
            <a:pPr marL="640080" lvl="2" indent="0">
              <a:buNone/>
            </a:pPr>
            <a:r>
              <a:rPr lang="en-US" dirty="0" smtClean="0"/>
              <a:t>“With </a:t>
            </a:r>
            <a:r>
              <a:rPr lang="en-US" dirty="0"/>
              <a:t>singing thrushes the green boughs droop</a:t>
            </a:r>
            <a:r>
              <a:rPr lang="en-US" dirty="0" smtClean="0"/>
              <a:t>.”</a:t>
            </a:r>
            <a:endParaRPr lang="en-US" dirty="0"/>
          </a:p>
          <a:p>
            <a:pPr marL="640080" lvl="2" indent="0">
              <a:buNone/>
            </a:pPr>
            <a:r>
              <a:rPr lang="en-US" dirty="0"/>
              <a:t>“With heavy snow the branches </a:t>
            </a:r>
            <a:r>
              <a:rPr lang="en-US" dirty="0" smtClean="0"/>
              <a:t>bow”</a:t>
            </a:r>
          </a:p>
          <a:p>
            <a:pPr marL="45720" indent="0">
              <a:buNone/>
            </a:pPr>
            <a:r>
              <a:rPr lang="en-US" dirty="0" smtClean="0"/>
              <a:t>These</a:t>
            </a:r>
            <a:r>
              <a:rPr lang="en-US" dirty="0" smtClean="0"/>
              <a:t> show </a:t>
            </a:r>
            <a:r>
              <a:rPr lang="en-US" dirty="0" smtClean="0"/>
              <a:t>the differences of the two </a:t>
            </a:r>
            <a:r>
              <a:rPr lang="en-US" dirty="0" smtClean="0"/>
              <a:t>seasons </a:t>
            </a:r>
            <a:r>
              <a:rPr lang="en-US" dirty="0" smtClean="0"/>
              <a:t>while still referring to the same topic, which in this case is weight on branches.</a:t>
            </a:r>
          </a:p>
          <a:p>
            <a:pPr marL="4572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090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R</a:t>
            </a:r>
            <a:r>
              <a:rPr lang="en-US" dirty="0" smtClean="0"/>
              <a:t>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731520"/>
            <a:ext cx="7086600" cy="605028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en-US" dirty="0" smtClean="0"/>
              <a:t>I have enjoyed a week of poetry. I discovered many new poets I will now keep an eye on. My favorite from this week is Li Po. I was disappointed I was unable to read more Emily </a:t>
            </a:r>
            <a:r>
              <a:rPr lang="en-US" dirty="0" smtClean="0"/>
              <a:t>Dickinson </a:t>
            </a:r>
            <a:r>
              <a:rPr lang="en-US" dirty="0" smtClean="0"/>
              <a:t>but am glad I branched out. I normally prefer poems about nature and animals, but this week I read more poems about life, a very broad subject, and enjoyed them. Blackout poetry is something I like to do </a:t>
            </a:r>
            <a:r>
              <a:rPr lang="en-US" dirty="0" smtClean="0"/>
              <a:t>now; </a:t>
            </a:r>
            <a:r>
              <a:rPr lang="en-US" dirty="0" smtClean="0"/>
              <a:t>I find it more fun than reading the chaos of the world. I appreciate the </a:t>
            </a:r>
            <a:r>
              <a:rPr lang="en-US" dirty="0" err="1" smtClean="0"/>
              <a:t>haikubes</a:t>
            </a:r>
            <a:r>
              <a:rPr lang="en-US" dirty="0" smtClean="0"/>
              <a:t> because the idea of writing a haiku without any set topic or direction frightens me. I liked having options of words to use, but still feeling like there was structure.</a:t>
            </a:r>
          </a:p>
          <a:p>
            <a:pPr marL="45720" indent="0">
              <a:buNone/>
            </a:pPr>
            <a:r>
              <a:rPr lang="en-US" dirty="0" smtClean="0"/>
              <a:t>I still am confused by some poems, but I feel that everyone is unsure of the true meaning because poetry is like </a:t>
            </a:r>
            <a:r>
              <a:rPr lang="en-US" dirty="0" smtClean="0"/>
              <a:t>art:  it </a:t>
            </a:r>
            <a:r>
              <a:rPr lang="en-US" dirty="0" smtClean="0"/>
              <a:t>can mean different things to different people at different times. I don’t think I’ve experienced enough yet to make sense of everything I have read.</a:t>
            </a:r>
          </a:p>
          <a:p>
            <a:pPr marL="45720" indent="0">
              <a:buNone/>
            </a:pPr>
            <a:r>
              <a:rPr lang="en-US" dirty="0" smtClean="0"/>
              <a:t>I appreciate having a week to be creative and learn more poetry.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42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Newspaper Blackout Poem</a:t>
            </a:r>
            <a:endParaRPr lang="en-US" dirty="0"/>
          </a:p>
        </p:txBody>
      </p:sp>
      <p:sp>
        <p:nvSpPr>
          <p:cNvPr id="4" name="AutoShape 2" descr="https://mail-attachment.googleusercontent.com/attachment/u/0/?ui=2&amp;ik=4458c2c312&amp;view=att&amp;th=14257d8d08bed65e&amp;attid=0.1&amp;disp=inline&amp;safe=1&amp;zw&amp;saduie=AG9B_P9MLSxXWS-ijZJ6eV1MT2vk&amp;sadet=1384453429044&amp;sads=nY0y-anGWFGTX6QXpm_aIbSKP1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4"/>
          <a:stretch/>
        </p:blipFill>
        <p:spPr bwMode="auto">
          <a:xfrm>
            <a:off x="1295400" y="1066800"/>
            <a:ext cx="2355118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5800" y="1828800"/>
            <a:ext cx="411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Friends help you connect with people in quirky ways, make someone better, march forward, be open-minded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95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Haiku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0" y="1524000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3200" dirty="0" smtClean="0"/>
              <a:t>Switch your wild heart over</a:t>
            </a:r>
          </a:p>
          <a:p>
            <a:pPr marL="45720" indent="0" algn="ctr">
              <a:buNone/>
            </a:pPr>
            <a:r>
              <a:rPr lang="en-US" sz="3200" dirty="0" smtClean="0"/>
              <a:t>Surface her lofty feelings</a:t>
            </a:r>
          </a:p>
          <a:p>
            <a:pPr marL="45720" indent="0" algn="ctr">
              <a:buNone/>
            </a:pPr>
            <a:r>
              <a:rPr lang="en-US" sz="3200" dirty="0" smtClean="0"/>
              <a:t>Stay as the time slips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1022866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 vision for the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9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6581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Acrostic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516880"/>
          </a:xfrm>
        </p:spPr>
        <p:txBody>
          <a:bodyPr>
            <a:normAutofit fontScale="92500" lnSpcReduction="10000"/>
          </a:bodyPr>
          <a:lstStyle/>
          <a:p>
            <a:pPr marL="45720" indent="0">
              <a:lnSpc>
                <a:spcPct val="110000"/>
              </a:lnSpc>
              <a:buNone/>
            </a:pPr>
            <a:r>
              <a:rPr lang="en-US" sz="4400" b="1" dirty="0" smtClean="0"/>
              <a:t>N</a:t>
            </a:r>
            <a:r>
              <a:rPr lang="en-US" sz="3200" b="1" dirty="0" smtClean="0"/>
              <a:t>umerous talents</a:t>
            </a:r>
          </a:p>
          <a:p>
            <a:pPr marL="45720" indent="0">
              <a:lnSpc>
                <a:spcPct val="110000"/>
              </a:lnSpc>
              <a:buNone/>
            </a:pPr>
            <a:r>
              <a:rPr lang="en-US" sz="4400" b="1" dirty="0"/>
              <a:t>I</a:t>
            </a:r>
            <a:r>
              <a:rPr lang="en-US" sz="3200" b="1" dirty="0" smtClean="0"/>
              <a:t>nnovative</a:t>
            </a:r>
          </a:p>
          <a:p>
            <a:pPr marL="45720" indent="0">
              <a:lnSpc>
                <a:spcPct val="110000"/>
              </a:lnSpc>
              <a:buNone/>
            </a:pPr>
            <a:r>
              <a:rPr lang="en-US" sz="4400" b="1" dirty="0" smtClean="0"/>
              <a:t>K</a:t>
            </a:r>
            <a:r>
              <a:rPr lang="en-US" sz="3200" b="1" dirty="0" smtClean="0"/>
              <a:t>een</a:t>
            </a:r>
          </a:p>
          <a:p>
            <a:pPr marL="45720" indent="0">
              <a:lnSpc>
                <a:spcPct val="110000"/>
              </a:lnSpc>
              <a:buNone/>
            </a:pPr>
            <a:r>
              <a:rPr lang="en-US" sz="4400" b="1" dirty="0"/>
              <a:t>I</a:t>
            </a:r>
            <a:r>
              <a:rPr lang="en-US" sz="3200" b="1" dirty="0" smtClean="0"/>
              <a:t>ntelligent </a:t>
            </a:r>
          </a:p>
          <a:p>
            <a:pPr marL="45720" indent="0">
              <a:lnSpc>
                <a:spcPct val="110000"/>
              </a:lnSpc>
              <a:buNone/>
            </a:pPr>
            <a:r>
              <a:rPr lang="en-US" sz="4400" b="1" dirty="0" smtClean="0"/>
              <a:t>T</a:t>
            </a:r>
            <a:r>
              <a:rPr lang="en-US" sz="3200" b="1" dirty="0" smtClean="0"/>
              <a:t>actful</a:t>
            </a:r>
          </a:p>
          <a:p>
            <a:pPr marL="45720" indent="0">
              <a:lnSpc>
                <a:spcPct val="110000"/>
              </a:lnSpc>
              <a:buNone/>
            </a:pPr>
            <a:r>
              <a:rPr lang="en-US" sz="4400" b="1" dirty="0" smtClean="0"/>
              <a:t>H</a:t>
            </a:r>
            <a:r>
              <a:rPr lang="en-US" sz="3200" b="1" dirty="0" smtClean="0"/>
              <a:t>umorous</a:t>
            </a:r>
          </a:p>
          <a:p>
            <a:pPr marL="45720" indent="0">
              <a:lnSpc>
                <a:spcPct val="110000"/>
              </a:lnSpc>
              <a:buNone/>
            </a:pPr>
            <a:r>
              <a:rPr lang="en-US" sz="4800" b="1" dirty="0" smtClean="0"/>
              <a:t>A</a:t>
            </a:r>
            <a:r>
              <a:rPr lang="en-US" sz="3200" b="1" dirty="0" smtClean="0"/>
              <a:t>rtistic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31678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9248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 smtClean="0"/>
              <a:t>Song Lyrics Mykonos By Fleet Foxes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918210"/>
            <a:ext cx="4953000" cy="269748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1300" dirty="0"/>
              <a:t>Whoa-oh-oh, oh-oh, oh-oh-oh, oh-oh-oh, oh-oh-oh, oh-oh-oh</a:t>
            </a:r>
          </a:p>
          <a:p>
            <a:pPr marL="45720" indent="0">
              <a:buNone/>
            </a:pPr>
            <a:r>
              <a:rPr lang="en-US" sz="1300" dirty="0"/>
              <a:t>Whoa-oh-oh, oh-oh, oh-oh-oh, oh-oh-oh, oh-oh-oh, oh-oh-oh</a:t>
            </a:r>
          </a:p>
          <a:p>
            <a:pPr marL="45720" indent="0">
              <a:buNone/>
            </a:pPr>
            <a:r>
              <a:rPr lang="en-US" sz="1300" dirty="0" smtClean="0"/>
              <a:t>The </a:t>
            </a:r>
            <a:r>
              <a:rPr lang="en-US" sz="1300" dirty="0"/>
              <a:t>door slammed loud and rose up a cloud of dust on us</a:t>
            </a:r>
          </a:p>
          <a:p>
            <a:pPr marL="45720" indent="0">
              <a:buNone/>
            </a:pPr>
            <a:r>
              <a:rPr lang="en-US" sz="1300" dirty="0"/>
              <a:t>Footsteps follow, down through the hollow sound, torn up</a:t>
            </a:r>
          </a:p>
          <a:p>
            <a:pPr marL="45720" indent="0">
              <a:buNone/>
            </a:pPr>
            <a:r>
              <a:rPr lang="en-US" sz="1300" dirty="0" smtClean="0"/>
              <a:t>And </a:t>
            </a:r>
            <a:r>
              <a:rPr lang="en-US" sz="1300" dirty="0"/>
              <a:t>you will go to Mykonos</a:t>
            </a:r>
          </a:p>
          <a:p>
            <a:pPr marL="45720" indent="0">
              <a:buNone/>
            </a:pPr>
            <a:r>
              <a:rPr lang="en-US" sz="1300" dirty="0"/>
              <a:t>With a vision of a gentle coast</a:t>
            </a:r>
          </a:p>
          <a:p>
            <a:pPr marL="45720" indent="0">
              <a:buNone/>
            </a:pPr>
            <a:r>
              <a:rPr lang="en-US" sz="1300" dirty="0"/>
              <a:t>And a sun to maybe dissipate</a:t>
            </a:r>
          </a:p>
          <a:p>
            <a:pPr marL="45720" indent="0">
              <a:buNone/>
            </a:pPr>
            <a:r>
              <a:rPr lang="en-US" sz="1300" dirty="0"/>
              <a:t>Shadows of the mess you made</a:t>
            </a:r>
          </a:p>
          <a:p>
            <a:pPr marL="45720" indent="0">
              <a:buNone/>
            </a:pPr>
            <a:r>
              <a:rPr lang="en-US" sz="1300" dirty="0" smtClean="0"/>
              <a:t>Whoa-oh-oh</a:t>
            </a:r>
            <a:r>
              <a:rPr lang="en-US" sz="1300" dirty="0"/>
              <a:t>, oh-oh, oh-oh-oh, oh-oh-oh, oh-oh-oh, oh-oh-oh</a:t>
            </a:r>
          </a:p>
          <a:p>
            <a:pPr marL="45720" indent="0">
              <a:buNone/>
            </a:pPr>
            <a:r>
              <a:rPr lang="en-US" sz="1300" dirty="0"/>
              <a:t>Whoa-oh-oh, oh-oh, oh-oh-oh, oh-oh-oh, oh-oh-oh, oh-oh-oh</a:t>
            </a:r>
          </a:p>
          <a:p>
            <a:pPr marL="45720" indent="0">
              <a:buNone/>
            </a:pPr>
            <a:r>
              <a:rPr lang="en-US" sz="1300" dirty="0" smtClean="0"/>
              <a:t>How </a:t>
            </a:r>
            <a:r>
              <a:rPr lang="en-US" sz="1300" dirty="0"/>
              <a:t>did any holes in the snow-tipped pines, I find</a:t>
            </a:r>
          </a:p>
          <a:p>
            <a:pPr marL="45720" indent="0">
              <a:buNone/>
            </a:pPr>
            <a:r>
              <a:rPr lang="en-US" sz="1300" dirty="0"/>
              <a:t>Hatching from the seed of your thin mind, all night</a:t>
            </a:r>
          </a:p>
          <a:p>
            <a:pPr marL="45720" indent="0">
              <a:buNone/>
            </a:pPr>
            <a:r>
              <a:rPr lang="en-US" sz="1300" dirty="0" smtClean="0"/>
              <a:t>And </a:t>
            </a:r>
            <a:r>
              <a:rPr lang="en-US" sz="1300" dirty="0"/>
              <a:t>you will go to Mykonos</a:t>
            </a:r>
          </a:p>
          <a:p>
            <a:pPr marL="45720" indent="0">
              <a:buNone/>
            </a:pPr>
            <a:r>
              <a:rPr lang="en-US" sz="1300" dirty="0"/>
              <a:t>With a vision of a gentle coast</a:t>
            </a:r>
          </a:p>
          <a:p>
            <a:pPr marL="45720" indent="0">
              <a:buNone/>
            </a:pPr>
            <a:r>
              <a:rPr lang="en-US" sz="1300" dirty="0"/>
              <a:t>And a sun to maybe dissipate</a:t>
            </a:r>
          </a:p>
          <a:p>
            <a:pPr marL="45720" indent="0">
              <a:buNone/>
            </a:pPr>
            <a:r>
              <a:rPr lang="en-US" sz="1300" dirty="0"/>
              <a:t>Shadows of the mess you made</a:t>
            </a:r>
          </a:p>
          <a:p>
            <a:pPr marL="45720" indent="0">
              <a:buNone/>
            </a:pPr>
            <a:r>
              <a:rPr lang="en-US" sz="1300" dirty="0" smtClean="0"/>
              <a:t>Whoa-oh-oh</a:t>
            </a:r>
            <a:r>
              <a:rPr lang="en-US" sz="1300" dirty="0"/>
              <a:t>, oh-oh, oh-oh-oh, oh-oh-oh, oh-oh-oh, oh-oh-oh</a:t>
            </a:r>
          </a:p>
          <a:p>
            <a:pPr marL="45720" indent="0">
              <a:buNone/>
            </a:pPr>
            <a:r>
              <a:rPr lang="en-US" sz="1300" dirty="0"/>
              <a:t>Whoa-oh-oh, oh-oh, oh-oh-oh, oh-oh-oh, oh-oh-oh, </a:t>
            </a:r>
            <a:r>
              <a:rPr lang="en-US" sz="1300" dirty="0" smtClean="0"/>
              <a:t>oh-oh-oh</a:t>
            </a:r>
            <a:endParaRPr lang="en-US" sz="1300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98476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repetition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1524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Sound, rhythm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28900" y="263473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rhythm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226695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sight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0" y="3276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repetition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419600"/>
            <a:ext cx="10429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334000"/>
            <a:ext cx="13223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913" y="4840287"/>
            <a:ext cx="11953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18543" y="1935718"/>
            <a:ext cx="128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assonance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156" y="4175918"/>
            <a:ext cx="13350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114800" y="3810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Assonance, rhythm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47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0"/>
            <a:ext cx="6400800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en-US" sz="1600" dirty="0"/>
          </a:p>
          <a:p>
            <a:pPr marL="45720" indent="0">
              <a:buNone/>
            </a:pPr>
            <a:r>
              <a:rPr lang="en-US" sz="1600" dirty="0" smtClean="0"/>
              <a:t>Oh-oh-oh-oh-oh</a:t>
            </a:r>
            <a:endParaRPr lang="en-US" sz="1600" dirty="0"/>
          </a:p>
          <a:p>
            <a:pPr marL="45720" indent="0">
              <a:buNone/>
            </a:pPr>
            <a:r>
              <a:rPr lang="en-US" sz="1600" dirty="0"/>
              <a:t>Oh-oh-oh-oh-oh</a:t>
            </a:r>
          </a:p>
          <a:p>
            <a:pPr marL="45720" indent="0">
              <a:buNone/>
            </a:pPr>
            <a:r>
              <a:rPr lang="en-US" sz="1600" dirty="0"/>
              <a:t>Oh-oh-oh-oh-oh</a:t>
            </a:r>
          </a:p>
          <a:p>
            <a:pPr marL="45720" indent="0">
              <a:buNone/>
            </a:pPr>
            <a:r>
              <a:rPr lang="en-US" sz="1600" dirty="0" smtClean="0"/>
              <a:t>Brother</a:t>
            </a:r>
            <a:r>
              <a:rPr lang="en-US" sz="1600" dirty="0"/>
              <a:t>, you don't need to turn me away</a:t>
            </a:r>
          </a:p>
          <a:p>
            <a:pPr marL="45720" indent="0">
              <a:buNone/>
            </a:pPr>
            <a:r>
              <a:rPr lang="en-US" sz="1600" dirty="0"/>
              <a:t>I was waiting down at the ancient gate</a:t>
            </a:r>
          </a:p>
          <a:p>
            <a:pPr marL="45720" indent="0">
              <a:buNone/>
            </a:pPr>
            <a:r>
              <a:rPr lang="en-US" sz="1600" dirty="0"/>
              <a:t>You go wherever you go today</a:t>
            </a:r>
          </a:p>
          <a:p>
            <a:pPr marL="45720" indent="0">
              <a:buNone/>
            </a:pPr>
            <a:r>
              <a:rPr lang="en-US" sz="1600" dirty="0"/>
              <a:t>You go today</a:t>
            </a:r>
          </a:p>
          <a:p>
            <a:pPr marL="45720" indent="0">
              <a:buNone/>
            </a:pPr>
            <a:r>
              <a:rPr lang="en-US" sz="1600" dirty="0" smtClean="0"/>
              <a:t>I </a:t>
            </a:r>
            <a:r>
              <a:rPr lang="en-US" sz="1600" dirty="0"/>
              <a:t>remember how they took you down</a:t>
            </a:r>
          </a:p>
          <a:p>
            <a:pPr marL="45720" indent="0">
              <a:buNone/>
            </a:pPr>
            <a:r>
              <a:rPr lang="en-US" sz="1600" dirty="0"/>
              <a:t>As the winter turned the meadow brown</a:t>
            </a:r>
          </a:p>
          <a:p>
            <a:pPr marL="45720" indent="0">
              <a:buNone/>
            </a:pPr>
            <a:r>
              <a:rPr lang="en-US" sz="1600" dirty="0"/>
              <a:t>You go wherever you go today</a:t>
            </a:r>
          </a:p>
          <a:p>
            <a:pPr marL="45720" indent="0">
              <a:buNone/>
            </a:pPr>
            <a:r>
              <a:rPr lang="en-US" sz="1600" dirty="0"/>
              <a:t>You go today</a:t>
            </a:r>
          </a:p>
          <a:p>
            <a:pPr marL="45720" indent="0">
              <a:buNone/>
            </a:pPr>
            <a:r>
              <a:rPr lang="en-US" sz="1600" dirty="0" smtClean="0"/>
              <a:t>When </a:t>
            </a:r>
            <a:r>
              <a:rPr lang="en-US" sz="1600" dirty="0"/>
              <a:t>out walking, brother, don't you forget</a:t>
            </a:r>
          </a:p>
          <a:p>
            <a:pPr marL="45720" indent="0">
              <a:buNone/>
            </a:pPr>
            <a:r>
              <a:rPr lang="en-US" sz="1600" dirty="0"/>
              <a:t>It </a:t>
            </a:r>
            <a:r>
              <a:rPr lang="en-US" sz="1600" dirty="0" err="1"/>
              <a:t>ain't</a:t>
            </a:r>
            <a:r>
              <a:rPr lang="en-US" sz="1600" dirty="0"/>
              <a:t> often that you'll ever find a friend</a:t>
            </a:r>
          </a:p>
          <a:p>
            <a:pPr marL="45720" indent="0">
              <a:buNone/>
            </a:pPr>
            <a:r>
              <a:rPr lang="en-US" sz="1600" dirty="0" smtClean="0"/>
              <a:t>(You </a:t>
            </a:r>
            <a:r>
              <a:rPr lang="en-US" sz="1600" dirty="0"/>
              <a:t>go wherever you go today</a:t>
            </a:r>
          </a:p>
          <a:p>
            <a:pPr marL="45720" indent="0">
              <a:buNone/>
            </a:pPr>
            <a:r>
              <a:rPr lang="en-US" sz="1600" dirty="0"/>
              <a:t>You go </a:t>
            </a:r>
            <a:r>
              <a:rPr lang="en-US" sz="1600" dirty="0" smtClean="0"/>
              <a:t>today) X6</a:t>
            </a:r>
            <a:endParaRPr lang="en-US" sz="1600" dirty="0"/>
          </a:p>
          <a:p>
            <a:pPr marL="45720" indent="0">
              <a:buNone/>
            </a:pP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2971800" y="685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repetition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2209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repetition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813" y="3385344"/>
            <a:ext cx="13223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406" y="4800600"/>
            <a:ext cx="13223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05400" y="2971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sight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04643" y="394124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assonance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86300" y="274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rhyme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1545173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Assonance allusion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47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907280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en-US" sz="3800" b="1" dirty="0" smtClean="0"/>
              <a:t>memory</a:t>
            </a:r>
          </a:p>
          <a:p>
            <a:pPr marL="45720" indent="0">
              <a:buNone/>
            </a:pPr>
            <a:r>
              <a:rPr lang="en-US" dirty="0"/>
              <a:t>a</a:t>
            </a:r>
            <a:r>
              <a:rPr lang="en-US" dirty="0" smtClean="0"/>
              <a:t>sk me to tell how it feels</a:t>
            </a:r>
          </a:p>
          <a:p>
            <a:pPr marL="45720" indent="0">
              <a:buNone/>
            </a:pPr>
            <a:r>
              <a:rPr lang="en-US" dirty="0"/>
              <a:t>r</a:t>
            </a:r>
            <a:r>
              <a:rPr lang="en-US" dirty="0" smtClean="0"/>
              <a:t>emembering your mother’s face</a:t>
            </a:r>
          </a:p>
          <a:p>
            <a:pPr marL="45720" indent="0">
              <a:buNone/>
            </a:pPr>
            <a:r>
              <a:rPr lang="en-US" dirty="0"/>
              <a:t>t</a:t>
            </a:r>
            <a:r>
              <a:rPr lang="en-US" dirty="0" smtClean="0"/>
              <a:t>urned to water under the white words</a:t>
            </a:r>
          </a:p>
          <a:p>
            <a:pPr marL="45720" indent="0">
              <a:buNone/>
            </a:pPr>
            <a:r>
              <a:rPr lang="en-US" dirty="0"/>
              <a:t>o</a:t>
            </a:r>
            <a:r>
              <a:rPr lang="en-US" dirty="0" smtClean="0"/>
              <a:t>f the man at the shoe store. ask me,</a:t>
            </a:r>
          </a:p>
          <a:p>
            <a:pPr marL="45720" indent="0">
              <a:buNone/>
            </a:pPr>
            <a:r>
              <a:rPr lang="en-US" dirty="0"/>
              <a:t>t</a:t>
            </a:r>
            <a:r>
              <a:rPr lang="en-US" dirty="0" smtClean="0"/>
              <a:t>hough she tells it better than </a:t>
            </a:r>
            <a:r>
              <a:rPr lang="en-US" dirty="0" err="1" smtClean="0"/>
              <a:t>i</a:t>
            </a:r>
            <a:r>
              <a:rPr lang="en-US" dirty="0" smtClean="0"/>
              <a:t> do</a:t>
            </a:r>
          </a:p>
          <a:p>
            <a:pPr marL="45720" indent="0">
              <a:buNone/>
            </a:pPr>
            <a:r>
              <a:rPr lang="en-US" dirty="0"/>
              <a:t>n</a:t>
            </a:r>
            <a:r>
              <a:rPr lang="en-US" dirty="0" smtClean="0"/>
              <a:t>ot because of her charm</a:t>
            </a:r>
          </a:p>
          <a:p>
            <a:pPr marL="45720" indent="0">
              <a:buNone/>
            </a:pPr>
            <a:r>
              <a:rPr lang="en-US" dirty="0"/>
              <a:t>b</a:t>
            </a:r>
            <a:r>
              <a:rPr lang="en-US" dirty="0" smtClean="0"/>
              <a:t>ut because it never happened</a:t>
            </a:r>
          </a:p>
          <a:p>
            <a:pPr marL="45720" indent="0">
              <a:buNone/>
            </a:pPr>
            <a:r>
              <a:rPr lang="en-US" dirty="0"/>
              <a:t>s</a:t>
            </a:r>
            <a:r>
              <a:rPr lang="en-US" dirty="0" smtClean="0"/>
              <a:t>he says,</a:t>
            </a:r>
          </a:p>
          <a:p>
            <a:pPr marL="45720" indent="0">
              <a:buNone/>
            </a:pPr>
            <a:r>
              <a:rPr lang="en-US" dirty="0"/>
              <a:t>n</a:t>
            </a:r>
            <a:r>
              <a:rPr lang="en-US" dirty="0" smtClean="0"/>
              <a:t>o bully salesman swaggering,</a:t>
            </a:r>
          </a:p>
          <a:p>
            <a:pPr marL="45720" indent="0">
              <a:buNone/>
            </a:pPr>
            <a:r>
              <a:rPr lang="en-US" dirty="0"/>
              <a:t>n</a:t>
            </a:r>
            <a:r>
              <a:rPr lang="en-US" dirty="0" smtClean="0"/>
              <a:t>o rage, no shame, none of it</a:t>
            </a:r>
          </a:p>
          <a:p>
            <a:pPr marL="45720" indent="0">
              <a:buNone/>
            </a:pPr>
            <a:r>
              <a:rPr lang="en-US" dirty="0"/>
              <a:t>e</a:t>
            </a:r>
            <a:r>
              <a:rPr lang="en-US" dirty="0" smtClean="0"/>
              <a:t>ver happened.</a:t>
            </a:r>
          </a:p>
          <a:p>
            <a:pPr marL="45720" indent="0">
              <a:buNone/>
            </a:pPr>
            <a:r>
              <a:rPr lang="en-US" dirty="0"/>
              <a:t>i</a:t>
            </a:r>
            <a:r>
              <a:rPr lang="en-US" dirty="0" smtClean="0"/>
              <a:t> only remember buying you</a:t>
            </a:r>
          </a:p>
          <a:p>
            <a:pPr marL="45720" indent="0">
              <a:buNone/>
            </a:pPr>
            <a:r>
              <a:rPr lang="en-US" dirty="0"/>
              <a:t>y</a:t>
            </a:r>
            <a:r>
              <a:rPr lang="en-US" dirty="0" smtClean="0"/>
              <a:t>our first grown up shoes</a:t>
            </a:r>
          </a:p>
          <a:p>
            <a:pPr marL="45720" indent="0">
              <a:buNone/>
            </a:pPr>
            <a:r>
              <a:rPr lang="en-US" dirty="0"/>
              <a:t>s</a:t>
            </a:r>
            <a:r>
              <a:rPr lang="en-US" dirty="0" smtClean="0"/>
              <a:t>he smiles. Ask me</a:t>
            </a:r>
          </a:p>
          <a:p>
            <a:pPr marL="45720" indent="0">
              <a:buNone/>
            </a:pPr>
            <a:r>
              <a:rPr lang="en-US" dirty="0"/>
              <a:t>h</a:t>
            </a:r>
            <a:r>
              <a:rPr lang="en-US" dirty="0" smtClean="0"/>
              <a:t>ow it feels.</a:t>
            </a:r>
          </a:p>
          <a:p>
            <a:pPr marL="45720" indent="0">
              <a:buNone/>
            </a:pPr>
            <a:r>
              <a:rPr lang="en-US" sz="3600" b="1" dirty="0" smtClean="0"/>
              <a:t>Lucille Clifton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85981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516880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en-US" sz="3600" b="1" dirty="0"/>
              <a:t>Tears. by Walt Whitman</a:t>
            </a:r>
          </a:p>
          <a:p>
            <a:pPr marL="45720" indent="0">
              <a:buNone/>
            </a:pPr>
            <a:r>
              <a:rPr lang="en-US" dirty="0"/>
              <a:t>TEARS! tears! tears! </a:t>
            </a:r>
          </a:p>
          <a:p>
            <a:pPr marL="45720" indent="0">
              <a:buNone/>
            </a:pPr>
            <a:r>
              <a:rPr lang="en-US" dirty="0"/>
              <a:t>In the night, in solitude, tears; </a:t>
            </a:r>
          </a:p>
          <a:p>
            <a:pPr marL="45720" indent="0">
              <a:buNone/>
            </a:pPr>
            <a:r>
              <a:rPr lang="en-US" dirty="0"/>
              <a:t>On the white shore dripping, dripping, </a:t>
            </a:r>
            <a:r>
              <a:rPr lang="en-US" dirty="0" err="1"/>
              <a:t>suck’d</a:t>
            </a:r>
            <a:r>
              <a:rPr lang="en-US" dirty="0"/>
              <a:t> in by the sand; </a:t>
            </a:r>
          </a:p>
          <a:p>
            <a:pPr marL="45720" indent="0">
              <a:buNone/>
            </a:pPr>
            <a:r>
              <a:rPr lang="en-US" dirty="0"/>
              <a:t>Tears—not a star shining—all dark and desolate; </a:t>
            </a:r>
          </a:p>
          <a:p>
            <a:pPr marL="45720" indent="0">
              <a:buNone/>
            </a:pPr>
            <a:r>
              <a:rPr lang="en-US" dirty="0"/>
              <a:t>Moist tears from the eyes of a muffled head:</a:t>
            </a:r>
          </a:p>
          <a:p>
            <a:pPr marL="45720" indent="0">
              <a:buNone/>
            </a:pPr>
            <a:r>
              <a:rPr lang="en-US" dirty="0"/>
              <a:t>—O who is that ghost?—that form in the dark, with tears? </a:t>
            </a:r>
          </a:p>
          <a:p>
            <a:pPr marL="45720" indent="0">
              <a:buNone/>
            </a:pPr>
            <a:r>
              <a:rPr lang="en-US" dirty="0"/>
              <a:t>What shapeless lump is that, bent, </a:t>
            </a:r>
            <a:r>
              <a:rPr lang="en-US" dirty="0" err="1"/>
              <a:t>crouch’d</a:t>
            </a:r>
            <a:r>
              <a:rPr lang="en-US" dirty="0"/>
              <a:t> there on the sand? </a:t>
            </a:r>
          </a:p>
          <a:p>
            <a:pPr marL="45720" indent="0">
              <a:buNone/>
            </a:pPr>
            <a:r>
              <a:rPr lang="en-US" dirty="0"/>
              <a:t>Streaming tears—sobbing tears—throes, choked with wild cries; </a:t>
            </a:r>
          </a:p>
          <a:p>
            <a:pPr marL="45720" indent="0">
              <a:buNone/>
            </a:pPr>
            <a:r>
              <a:rPr lang="en-US" dirty="0"/>
              <a:t>O storm, embodied, rising, careering, with swift steps along the beach; </a:t>
            </a:r>
          </a:p>
          <a:p>
            <a:pPr marL="45720" indent="0">
              <a:buNone/>
            </a:pPr>
            <a:r>
              <a:rPr lang="en-US" dirty="0"/>
              <a:t>O wild and dismal night storm, with wind! O belching and desperate!</a:t>
            </a:r>
          </a:p>
          <a:p>
            <a:pPr marL="45720" indent="0">
              <a:buNone/>
            </a:pPr>
            <a:r>
              <a:rPr lang="en-US" dirty="0"/>
              <a:t>O shade, so sedate and decorous by day, with calm countenance and regulated pace; </a:t>
            </a:r>
          </a:p>
          <a:p>
            <a:pPr marL="45720" indent="0">
              <a:buNone/>
            </a:pPr>
            <a:r>
              <a:rPr lang="en-US" dirty="0"/>
              <a:t>But away, at night, as you fly, none looking—O then the </a:t>
            </a:r>
            <a:r>
              <a:rPr lang="en-US" dirty="0" err="1"/>
              <a:t>unloosen’d</a:t>
            </a:r>
            <a:r>
              <a:rPr lang="en-US" dirty="0"/>
              <a:t> ocean, </a:t>
            </a:r>
          </a:p>
          <a:p>
            <a:pPr marL="45720" indent="0">
              <a:buNone/>
            </a:pPr>
            <a:r>
              <a:rPr lang="en-US" dirty="0"/>
              <a:t>Of tears! tears! tears!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690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897880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en-US" sz="3600" b="1" dirty="0"/>
              <a:t>Those Winter Sundays</a:t>
            </a:r>
          </a:p>
          <a:p>
            <a:pPr marL="45720" indent="0">
              <a:buNone/>
            </a:pPr>
            <a:r>
              <a:rPr lang="en-US" dirty="0" smtClean="0"/>
              <a:t> </a:t>
            </a:r>
            <a:r>
              <a:rPr lang="en-US" sz="3600" dirty="0"/>
              <a:t>by Robert Hayden</a:t>
            </a:r>
            <a:r>
              <a:rPr lang="en-US" dirty="0"/>
              <a:t>	</a:t>
            </a:r>
          </a:p>
          <a:p>
            <a:pPr marL="45720" indent="0">
              <a:buNone/>
            </a:pPr>
            <a:r>
              <a:rPr lang="en-US" dirty="0"/>
              <a:t>Sundays too my father got up early </a:t>
            </a:r>
          </a:p>
          <a:p>
            <a:pPr marL="45720" indent="0">
              <a:buNone/>
            </a:pPr>
            <a:r>
              <a:rPr lang="en-US" dirty="0"/>
              <a:t>and put his clothes on in the </a:t>
            </a:r>
            <a:r>
              <a:rPr lang="en-US" dirty="0" err="1"/>
              <a:t>blueblack</a:t>
            </a:r>
            <a:r>
              <a:rPr lang="en-US" dirty="0"/>
              <a:t> cold, </a:t>
            </a:r>
          </a:p>
          <a:p>
            <a:pPr marL="45720" indent="0">
              <a:buNone/>
            </a:pPr>
            <a:r>
              <a:rPr lang="en-US" dirty="0"/>
              <a:t>then with cracked hands that ached </a:t>
            </a:r>
          </a:p>
          <a:p>
            <a:pPr marL="45720" indent="0">
              <a:buNone/>
            </a:pPr>
            <a:r>
              <a:rPr lang="en-US" dirty="0"/>
              <a:t>from labor in the weekday weather made </a:t>
            </a:r>
          </a:p>
          <a:p>
            <a:pPr marL="45720" indent="0">
              <a:buNone/>
            </a:pPr>
            <a:r>
              <a:rPr lang="en-US" dirty="0"/>
              <a:t>banked fires blaze. No one ever thanked him. 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/>
              <a:t>I'd wake and hear the cold splintering, breaking. </a:t>
            </a:r>
          </a:p>
          <a:p>
            <a:pPr marL="45720" indent="0">
              <a:buNone/>
            </a:pPr>
            <a:r>
              <a:rPr lang="en-US" dirty="0"/>
              <a:t>When the rooms were warm, he'd call, </a:t>
            </a:r>
          </a:p>
          <a:p>
            <a:pPr marL="45720" indent="0">
              <a:buNone/>
            </a:pPr>
            <a:r>
              <a:rPr lang="en-US" dirty="0"/>
              <a:t>and slowly I would rise and dress, </a:t>
            </a:r>
          </a:p>
          <a:p>
            <a:pPr marL="45720" indent="0">
              <a:buNone/>
            </a:pPr>
            <a:r>
              <a:rPr lang="en-US" dirty="0"/>
              <a:t>fearing the chronic angers of that house, 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/>
              <a:t>Speaking indifferently to him, </a:t>
            </a:r>
          </a:p>
          <a:p>
            <a:pPr marL="45720" indent="0">
              <a:buNone/>
            </a:pPr>
            <a:r>
              <a:rPr lang="en-US" dirty="0"/>
              <a:t>who had driven out the cold </a:t>
            </a:r>
          </a:p>
          <a:p>
            <a:pPr marL="45720" indent="0">
              <a:buNone/>
            </a:pPr>
            <a:r>
              <a:rPr lang="en-US" dirty="0"/>
              <a:t>and polished my good shoes as well. </a:t>
            </a:r>
          </a:p>
          <a:p>
            <a:pPr marL="45720" indent="0">
              <a:buNone/>
            </a:pPr>
            <a:r>
              <a:rPr lang="en-US" dirty="0"/>
              <a:t>What did I know, what did I know </a:t>
            </a:r>
          </a:p>
          <a:p>
            <a:pPr marL="45720" indent="0">
              <a:buNone/>
            </a:pPr>
            <a:r>
              <a:rPr lang="en-US" dirty="0"/>
              <a:t>of love's austere and lonely offices? 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17788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257</TotalTime>
  <Words>1093</Words>
  <Application>Microsoft Office PowerPoint</Application>
  <PresentationFormat>On-screen Show (4:3)</PresentationFormat>
  <Paragraphs>170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Slipstream</vt:lpstr>
      <vt:lpstr>Poetry Project</vt:lpstr>
      <vt:lpstr>Newspaper Blackout Poem</vt:lpstr>
      <vt:lpstr>Haiku</vt:lpstr>
      <vt:lpstr>Acrostic</vt:lpstr>
      <vt:lpstr>Song Lyrics Mykonos By Fleet Foxes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Reflection on Imitation</vt:lpstr>
      <vt:lpstr>Reflection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Poetry Project</dc:title>
  <dc:creator>Tech</dc:creator>
  <cp:lastModifiedBy>Tech</cp:lastModifiedBy>
  <cp:revision>28</cp:revision>
  <dcterms:created xsi:type="dcterms:W3CDTF">2013-11-14T17:46:19Z</dcterms:created>
  <dcterms:modified xsi:type="dcterms:W3CDTF">2013-11-19T13:13:27Z</dcterms:modified>
</cp:coreProperties>
</file>